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3"/>
  </p:notesMasterIdLst>
  <p:sldIdLst>
    <p:sldId id="258" r:id="rId2"/>
  </p:sldIdLst>
  <p:sldSz cx="9144000" cy="5143500" type="screen16x9"/>
  <p:notesSz cx="6858000" cy="9144000"/>
  <p:embeddedFontLst>
    <p:embeddedFont>
      <p:font typeface="Lato" panose="020F0502020204030203" pitchFamily="34" charset="0"/>
      <p:regular r:id="rId4"/>
      <p:bold r:id="rId5"/>
      <p:italic r:id="rId6"/>
      <p:boldItalic r:id="rId7"/>
    </p:embeddedFont>
    <p:embeddedFont>
      <p:font typeface="Old Standard TT" panose="020B0600070205080204" charset="0"/>
      <p:regular r:id="rId8"/>
      <p:bold r:id="rId9"/>
      <p:italic r:id="rId10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4" d="100"/>
          <a:sy n="54" d="100"/>
        </p:scale>
        <p:origin x="564" y="4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5.fntdata"/><Relationship Id="rId13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presProps" Target="presProps.xml"/><Relationship Id="rId5" Type="http://schemas.openxmlformats.org/officeDocument/2006/relationships/font" Target="fonts/font2.fntdata"/><Relationship Id="rId10" Type="http://schemas.openxmlformats.org/officeDocument/2006/relationships/font" Target="fonts/font7.fntdata"/><Relationship Id="rId4" Type="http://schemas.openxmlformats.org/officeDocument/2006/relationships/font" Target="fonts/font1.fntdata"/><Relationship Id="rId9" Type="http://schemas.openxmlformats.org/officeDocument/2006/relationships/font" Target="fonts/font6.fntdata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288a50f6e4d_0_100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288a50f6e4d_0_100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dk1"/>
        </a:solid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Google Shape;16;p3"/>
          <p:cNvCxnSpPr/>
          <p:nvPr/>
        </p:nvCxnSpPr>
        <p:spPr>
          <a:xfrm>
            <a:off x="641934" y="3597500"/>
            <a:ext cx="390300" cy="0"/>
          </a:xfrm>
          <a:prstGeom prst="straightConnector1">
            <a:avLst/>
          </a:prstGeom>
          <a:noFill/>
          <a:ln w="2857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7" name="Google Shape;17;p3"/>
          <p:cNvSpPr txBox="1">
            <a:spLocks noGrp="1"/>
          </p:cNvSpPr>
          <p:nvPr>
            <p:ph type="title"/>
          </p:nvPr>
        </p:nvSpPr>
        <p:spPr>
          <a:xfrm>
            <a:off x="512700" y="1893300"/>
            <a:ext cx="8118600" cy="1522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4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body" idx="1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body" idx="1"/>
          </p:nvPr>
        </p:nvSpPr>
        <p:spPr>
          <a:xfrm>
            <a:off x="311700" y="1171675"/>
            <a:ext cx="3999900" cy="339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body" idx="2"/>
          </p:nvPr>
        </p:nvSpPr>
        <p:spPr>
          <a:xfrm>
            <a:off x="4832400" y="1171675"/>
            <a:ext cx="3999900" cy="339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4" name="Google Shape;34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5" name="Google Shape;35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lt2"/>
        </a:solidFill>
        <a:effectLst/>
      </p:bgPr>
    </p:bg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8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040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38" name="Google Shape;38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9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41" name="Google Shape;41;p9"/>
          <p:cNvCxnSpPr/>
          <p:nvPr/>
        </p:nvCxnSpPr>
        <p:spPr>
          <a:xfrm>
            <a:off x="5029675" y="4495500"/>
            <a:ext cx="686400" cy="0"/>
          </a:xfrm>
          <a:prstGeom prst="straightConnector1">
            <a:avLst/>
          </a:prstGeom>
          <a:noFill/>
          <a:ln w="19050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2" name="Google Shape;42;p9"/>
          <p:cNvSpPr txBox="1">
            <a:spLocks noGrp="1"/>
          </p:cNvSpPr>
          <p:nvPr>
            <p:ph type="title"/>
          </p:nvPr>
        </p:nvSpPr>
        <p:spPr>
          <a:xfrm>
            <a:off x="265500" y="1382350"/>
            <a:ext cx="4045200" cy="1333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43" name="Google Shape;43;p9"/>
          <p:cNvSpPr txBox="1">
            <a:spLocks noGrp="1"/>
          </p:cNvSpPr>
          <p:nvPr>
            <p:ph type="subTitle" idx="1"/>
          </p:nvPr>
        </p:nvSpPr>
        <p:spPr>
          <a:xfrm>
            <a:off x="265500" y="2769001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44" name="Google Shape;44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●"/>
              <a:defRPr>
                <a:solidFill>
                  <a:schemeClr val="accent1"/>
                </a:solidFill>
              </a:defRPr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</a:defRPr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</a:defRPr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</a:defRPr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</a:defRPr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</a:defRPr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</a:defRPr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</a:defRPr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45" name="Google Shape;45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8" name="Google Shape;48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039650"/>
            <a:ext cx="8520600" cy="2106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2pPr>
            <a:lvl3pPr lvl="2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3pPr>
            <a:lvl4pPr lvl="3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4pPr>
            <a:lvl5pPr lvl="4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5pPr>
            <a:lvl6pPr lvl="5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6pPr>
            <a:lvl7pPr lvl="6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7pPr>
            <a:lvl8pPr lvl="7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8pPr>
            <a:lvl9pPr lvl="8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9pPr>
          </a:lstStyle>
          <a:p>
            <a:r>
              <a:t>xx%</a:t>
            </a:r>
          </a:p>
        </p:txBody>
      </p:sp>
      <p:sp>
        <p:nvSpPr>
          <p:cNvPr id="51" name="Google Shape;51;p11"/>
          <p:cNvSpPr txBox="1">
            <a:spLocks noGrp="1"/>
          </p:cNvSpPr>
          <p:nvPr>
            <p:ph type="body" idx="1"/>
          </p:nvPr>
        </p:nvSpPr>
        <p:spPr>
          <a:xfrm>
            <a:off x="311700" y="32284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2" name="Google Shape;52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paperback">
    <p:bg>
      <p:bgPr>
        <a:solidFill>
          <a:schemeClr val="accen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Old Standard TT"/>
              <a:buChar char="●"/>
              <a:defRPr sz="18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○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■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●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○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■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●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○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■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1pPr>
            <a:lvl2pPr lvl="1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2pPr>
            <a:lvl3pPr lvl="2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3pPr>
            <a:lvl4pPr lvl="3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4pPr>
            <a:lvl5pPr lvl="4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5pPr>
            <a:lvl6pPr lvl="5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6pPr>
            <a:lvl7pPr lvl="6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7pPr>
            <a:lvl8pPr lvl="7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8pPr>
            <a:lvl9pPr lvl="8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618544" cy="61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ja" sz="4585" b="0" dirty="0">
                <a:solidFill>
                  <a:schemeClr val="tx2"/>
                </a:solidFill>
                <a:latin typeface="Lato"/>
                <a:ea typeface="Lato"/>
                <a:cs typeface="Lato"/>
                <a:sym typeface="Lato"/>
              </a:rPr>
              <a:t>めざせ!   Salesforce試験 一発合格 １</a:t>
            </a:r>
            <a:endParaRPr dirty="0">
              <a:solidFill>
                <a:schemeClr val="tx2"/>
              </a:solidFill>
            </a:endParaRPr>
          </a:p>
        </p:txBody>
      </p:sp>
      <p:sp>
        <p:nvSpPr>
          <p:cNvPr id="72" name="Google Shape;72;p15"/>
          <p:cNvSpPr txBox="1">
            <a:spLocks noGrp="1"/>
          </p:cNvSpPr>
          <p:nvPr>
            <p:ph type="body" idx="1"/>
          </p:nvPr>
        </p:nvSpPr>
        <p:spPr>
          <a:xfrm>
            <a:off x="311700" y="1217850"/>
            <a:ext cx="8520600" cy="50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ja" sz="2400" dirty="0">
                <a:solidFill>
                  <a:schemeClr val="accent3"/>
                </a:solidFill>
              </a:rPr>
              <a:t>~ ApplicationBuilder 数式 編 ~</a:t>
            </a:r>
            <a:endParaRPr sz="2400" dirty="0">
              <a:solidFill>
                <a:schemeClr val="accent3"/>
              </a:solidFill>
            </a:endParaRPr>
          </a:p>
        </p:txBody>
      </p:sp>
      <p:pic>
        <p:nvPicPr>
          <p:cNvPr id="73" name="Google Shape;73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922800" y="2116900"/>
            <a:ext cx="2723125" cy="26863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Paperback">
  <a:themeElements>
    <a:clrScheme name="Paperback">
      <a:dk1>
        <a:srgbClr val="000000"/>
      </a:dk1>
      <a:lt1>
        <a:srgbClr val="FFFFFF"/>
      </a:lt1>
      <a:dk2>
        <a:srgbClr val="00695C"/>
      </a:dk2>
      <a:lt2>
        <a:srgbClr val="26A69A"/>
      </a:lt2>
      <a:accent1>
        <a:srgbClr val="FFFBF0"/>
      </a:accent1>
      <a:accent2>
        <a:srgbClr val="B7B7B7"/>
      </a:accent2>
      <a:accent3>
        <a:srgbClr val="FB8C00"/>
      </a:accent3>
      <a:accent4>
        <a:srgbClr val="80CBC4"/>
      </a:accent4>
      <a:accent5>
        <a:srgbClr val="AF4345"/>
      </a:accent5>
      <a:accent6>
        <a:srgbClr val="F58F8F"/>
      </a:accent6>
      <a:hlink>
        <a:srgbClr val="AF4345"/>
      </a:hlink>
      <a:folHlink>
        <a:srgbClr val="AF434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</Words>
  <Application>Microsoft Office PowerPoint</Application>
  <PresentationFormat>画面に合わせる (16:9)</PresentationFormat>
  <Paragraphs>2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Old Standard TT</vt:lpstr>
      <vt:lpstr>Lato</vt:lpstr>
      <vt:lpstr>Arial</vt:lpstr>
      <vt:lpstr>Paperback</vt:lpstr>
      <vt:lpstr>めざせ!   Salesforce試験 一発合格 １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めざせ!   Salesforce試験 一発合格 １</dc:title>
  <cp:lastModifiedBy>pomone115115@outlook.jp</cp:lastModifiedBy>
  <cp:revision>1</cp:revision>
  <dcterms:modified xsi:type="dcterms:W3CDTF">2023-10-06T06:53:45Z</dcterms:modified>
</cp:coreProperties>
</file>