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embeddedFontLst>
    <p:embeddedFont>
      <p:font typeface="Lato" panose="020F0502020204030203" pitchFamily="34" charset="0"/>
      <p:regular r:id="rId4"/>
      <p:bold r:id="rId5"/>
      <p:italic r:id="rId6"/>
      <p:boldItalic r:id="rId7"/>
    </p:embeddedFont>
    <p:embeddedFont>
      <p:font typeface="Old Standard TT" panose="020B0600070205080204" charset="0"/>
      <p:regular r:id="rId8"/>
      <p:bold r:id="rId9"/>
      <p: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564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88a50f6e4d_0_10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88a50f6e4d_0_10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618544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sz="4585" b="0" dirty="0">
                <a:solidFill>
                  <a:schemeClr val="tx2"/>
                </a:solidFill>
                <a:latin typeface="Lato"/>
                <a:ea typeface="Lato"/>
                <a:cs typeface="Lato"/>
                <a:sym typeface="Lato"/>
              </a:rPr>
              <a:t>めざせ!   Salesforce試験 一発合格 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217850"/>
            <a:ext cx="8520600" cy="5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ja" sz="2400" dirty="0">
                <a:solidFill>
                  <a:schemeClr val="accent3"/>
                </a:solidFill>
              </a:rPr>
              <a:t>~ ApplicationBuilder 数式 編 ~</a:t>
            </a:r>
            <a:endParaRPr sz="2400" dirty="0">
              <a:solidFill>
                <a:schemeClr val="accent3"/>
              </a:solidFill>
            </a:endParaRPr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22800" y="2116900"/>
            <a:ext cx="2723125" cy="268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Old Standard TT</vt:lpstr>
      <vt:lpstr>Lato</vt:lpstr>
      <vt:lpstr>Arial</vt:lpstr>
      <vt:lpstr>Paperback</vt:lpstr>
      <vt:lpstr>めざせ!   Salesforce試験 一発合格 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めざせ!   Salesforce試験 一発合格 １</dc:title>
  <cp:lastModifiedBy>pomone115115@outlook.jp</cp:lastModifiedBy>
  <cp:revision>1</cp:revision>
  <dcterms:modified xsi:type="dcterms:W3CDTF">2023-10-06T06:53:45Z</dcterms:modified>
</cp:coreProperties>
</file>